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handoutMasterIdLst>
    <p:handoutMasterId r:id="rId6"/>
  </p:handoutMasterIdLst>
  <p:sldIdLst>
    <p:sldId id="310" r:id="rId2"/>
    <p:sldId id="344" r:id="rId3"/>
    <p:sldId id="307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  <p15:guide id="3" orient="horz" pos="513">
          <p15:clr>
            <a:srgbClr val="A4A3A4"/>
          </p15:clr>
        </p15:guide>
        <p15:guide id="4" pos="1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F1F"/>
    <a:srgbClr val="F47020"/>
    <a:srgbClr val="313334"/>
    <a:srgbClr val="022330"/>
    <a:srgbClr val="217CA3"/>
    <a:srgbClr val="FFAD01"/>
    <a:srgbClr val="FFBD01"/>
    <a:srgbClr val="FFC100"/>
    <a:srgbClr val="3333CC"/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7" autoAdjust="0"/>
    <p:restoredTop sz="94393" autoAdjust="0"/>
  </p:normalViewPr>
  <p:slideViewPr>
    <p:cSldViewPr snapToGrid="0">
      <p:cViewPr varScale="1">
        <p:scale>
          <a:sx n="70" d="100"/>
          <a:sy n="70" d="100"/>
        </p:scale>
        <p:origin x="48" y="72"/>
      </p:cViewPr>
      <p:guideLst>
        <p:guide orient="horz" pos="2160"/>
        <p:guide pos="3839"/>
        <p:guide orient="horz" pos="513"/>
        <p:guide pos="1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92CDF-911F-4487-93E6-E4B99588B862}" type="datetimeFigureOut">
              <a:rPr lang="en-IN" smtClean="0"/>
              <a:pPr/>
              <a:t>08-06-2015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AE24E-E136-42B5-A3F9-05D99E46C1D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3258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01FF9-6180-4FA8-8512-13972C7E8CA8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1FCBE-EC74-433F-8CF2-B6C599A5F9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7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1F1F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316394"/>
            <a:ext cx="12188825" cy="541606"/>
          </a:xfrm>
          <a:prstGeom prst="rect">
            <a:avLst/>
          </a:prstGeom>
          <a:solidFill>
            <a:srgbClr val="F4702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61460" y="4841101"/>
            <a:ext cx="1591970" cy="836812"/>
            <a:chOff x="7994983" y="3717619"/>
            <a:chExt cx="1739721" cy="864847"/>
          </a:xfrm>
          <a:noFill/>
        </p:grpSpPr>
        <p:sp>
          <p:nvSpPr>
            <p:cNvPr id="22" name="TextBox 21"/>
            <p:cNvSpPr txBox="1"/>
            <p:nvPr userDrawn="1"/>
          </p:nvSpPr>
          <p:spPr>
            <a:xfrm>
              <a:off x="7994983" y="3717619"/>
              <a:ext cx="1738648" cy="2862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Prepared By:</a:t>
              </a:r>
              <a:endParaRPr lang="en-I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7995877" y="4005426"/>
              <a:ext cx="1738648" cy="2862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Version:</a:t>
              </a:r>
              <a:endParaRPr lang="en-I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23"/>
            <p:cNvSpPr txBox="1"/>
            <p:nvPr userDrawn="1"/>
          </p:nvSpPr>
          <p:spPr>
            <a:xfrm>
              <a:off x="7996056" y="4296187"/>
              <a:ext cx="1738648" cy="2862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Date:</a:t>
              </a:r>
              <a:endParaRPr lang="en-I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13" y="98917"/>
            <a:ext cx="7622273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algn="l" defTabSz="914400" rtl="0" eaLnBrk="1" latinLnBrk="0" hangingPunct="1">
              <a:defRPr lang="en-US" sz="4200" b="0" kern="1200" dirty="0">
                <a:solidFill>
                  <a:schemeClr val="bg1"/>
                </a:solidFill>
                <a:latin typeface="+mj-lt"/>
                <a:ea typeface="Adobe Myungjo Std M" pitchFamily="18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12" y="870133"/>
            <a:ext cx="7633119" cy="4154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buNone/>
              <a:defRPr lang="en-US" sz="2100" kern="1200" baseline="0" dirty="0">
                <a:solidFill>
                  <a:schemeClr val="bg1"/>
                </a:solidFill>
                <a:latin typeface="+mj-lt"/>
                <a:ea typeface="Adobe Myungjo Std M" pitchFamily="18" charset="-128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66" y="1288071"/>
            <a:ext cx="7300894" cy="50573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783" y="5922497"/>
            <a:ext cx="1098041" cy="1003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544581"/>
            <a:ext cx="12188825" cy="334851"/>
          </a:xfrm>
          <a:prstGeom prst="rect">
            <a:avLst/>
          </a:prstGeom>
          <a:solidFill>
            <a:srgbClr val="F470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88825" cy="746975"/>
          </a:xfrm>
          <a:prstGeom prst="rect">
            <a:avLst/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32039" y="6581385"/>
            <a:ext cx="284405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© Ramco Systems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93412" y="6586737"/>
            <a:ext cx="16748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www.ramco.com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12" y="1039912"/>
            <a:ext cx="11622088" cy="196669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2100" kern="1200" dirty="0" smtClean="0">
                <a:solidFill>
                  <a:srgbClr val="313334"/>
                </a:solidFill>
                <a:latin typeface="+mj-lt"/>
                <a:ea typeface="+mn-ea"/>
                <a:cs typeface="Helvetica" pitchFamily="34" charset="0"/>
              </a:defRPr>
            </a:lvl1pPr>
            <a:lvl2pPr marL="368300" indent="-223838" algn="l" defTabSz="914400" rtl="0" eaLnBrk="1" latinLnBrk="0" hangingPunct="1">
              <a:defRPr lang="en-US" sz="2100" kern="1200" dirty="0" smtClean="0">
                <a:solidFill>
                  <a:srgbClr val="313334"/>
                </a:solidFill>
                <a:latin typeface="+mj-lt"/>
                <a:ea typeface="+mn-ea"/>
                <a:cs typeface="Helvetica" pitchFamily="34" charset="0"/>
              </a:defRPr>
            </a:lvl2pPr>
            <a:lvl3pPr marL="622300" indent="-228600" algn="l" defTabSz="914400" rtl="0" eaLnBrk="1" latinLnBrk="0" hangingPunct="1">
              <a:defRPr lang="en-US" sz="2100" kern="1200" dirty="0" smtClean="0">
                <a:solidFill>
                  <a:srgbClr val="313334"/>
                </a:solidFill>
                <a:latin typeface="+mj-lt"/>
                <a:ea typeface="+mn-ea"/>
                <a:cs typeface="Helvetica" pitchFamily="34" charset="0"/>
              </a:defRPr>
            </a:lvl3pPr>
            <a:lvl4pPr marL="863600" indent="-228600" algn="l" defTabSz="914400" rtl="0" eaLnBrk="1" latinLnBrk="0" hangingPunct="1">
              <a:defRPr lang="en-US" sz="2100" kern="1200" dirty="0" smtClean="0">
                <a:solidFill>
                  <a:srgbClr val="313334"/>
                </a:solidFill>
                <a:latin typeface="+mj-lt"/>
                <a:ea typeface="+mn-ea"/>
                <a:cs typeface="Helvetica" pitchFamily="34" charset="0"/>
              </a:defRPr>
            </a:lvl4pPr>
            <a:lvl5pPr marL="1143000" indent="-228600" algn="l" defTabSz="914400" rtl="0" eaLnBrk="1" latinLnBrk="0" hangingPunct="1">
              <a:defRPr lang="en-US" sz="2100" kern="1200" dirty="0">
                <a:solidFill>
                  <a:srgbClr val="313334"/>
                </a:solidFill>
                <a:latin typeface="+mj-lt"/>
                <a:ea typeface="+mn-ea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75878" y="141667"/>
            <a:ext cx="8575435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defTabSz="914400" rtl="0" eaLnBrk="1" latinLnBrk="0" hangingPunct="1">
              <a:defRPr lang="en-US" sz="3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5819514" y="6529444"/>
            <a:ext cx="5497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3FAB8-D845-4C15-9CBB-AB1ADDA56C07}" type="slidenum">
              <a:rPr lang="en-US" sz="1000" b="1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b="1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E:\projects\UCD-PPT\BG29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5803" y="77274"/>
            <a:ext cx="650577" cy="577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703" y="202925"/>
            <a:ext cx="11527079" cy="707886"/>
          </a:xfrm>
        </p:spPr>
        <p:txBody>
          <a:bodyPr/>
          <a:lstStyle/>
          <a:p>
            <a:r>
              <a:rPr lang="en-US" sz="4000" dirty="0" smtClean="0">
                <a:solidFill>
                  <a:srgbClr val="F47020"/>
                </a:solidFill>
                <a:latin typeface="Century Gothic" panose="020B0502020202020204" pitchFamily="34" charset="0"/>
              </a:rPr>
              <a:t>USER CENTERED DESIGN</a:t>
            </a:r>
            <a:endParaRPr lang="en-IN" sz="4000" dirty="0">
              <a:solidFill>
                <a:srgbClr val="F4702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29284" y="994723"/>
            <a:ext cx="11536363" cy="415498"/>
          </a:xfrm>
        </p:spPr>
        <p:txBody>
          <a:bodyPr/>
          <a:lstStyle/>
          <a:p>
            <a:r>
              <a:rPr lang="en-IN" dirty="0" smtClean="0">
                <a:solidFill>
                  <a:srgbClr val="F47020"/>
                </a:solidFill>
              </a:rPr>
              <a:t>My Warehouse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2448" y="4841100"/>
            <a:ext cx="1590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UCD</a:t>
            </a:r>
            <a:endParaRPr lang="en-IN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2448" y="5131999"/>
            <a:ext cx="1590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smtClean="0">
                <a:solidFill>
                  <a:schemeClr val="bg1"/>
                </a:solidFill>
                <a:latin typeface="Century Gothic" panose="020B0502020202020204" pitchFamily="34" charset="0"/>
              </a:rPr>
              <a:t>1.1</a:t>
            </a:r>
            <a:endParaRPr lang="en-US" sz="12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2448" y="5408998"/>
            <a:ext cx="1590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31/03/2015</a:t>
            </a:r>
            <a:endParaRPr lang="en-IN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878" y="162920"/>
            <a:ext cx="8575435" cy="430887"/>
          </a:xfrm>
        </p:spPr>
        <p:txBody>
          <a:bodyPr/>
          <a:lstStyle/>
          <a:p>
            <a:r>
              <a:rPr lang="en-IN" sz="2800" dirty="0" smtClean="0"/>
              <a:t>Landing Page</a:t>
            </a:r>
            <a:endParaRPr lang="en-IN" sz="2800" dirty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2775" y="1080149"/>
            <a:ext cx="2933698" cy="5207313"/>
          </a:xfrm>
          <a:prstGeom prst="rect">
            <a:avLst/>
          </a:prstGeom>
          <a:noFill/>
          <a:ln>
            <a:solidFill>
              <a:schemeClr val="accent1"/>
            </a:solidFill>
          </a:ln>
          <a:extLst/>
        </p:spPr>
      </p:pic>
      <p:sp>
        <p:nvSpPr>
          <p:cNvPr id="6" name="Line Callout 1 5"/>
          <p:cNvSpPr/>
          <p:nvPr/>
        </p:nvSpPr>
        <p:spPr>
          <a:xfrm>
            <a:off x="7799374" y="1019300"/>
            <a:ext cx="1327094" cy="663547"/>
          </a:xfrm>
          <a:prstGeom prst="borderCallout1">
            <a:avLst>
              <a:gd name="adj1" fmla="val 50918"/>
              <a:gd name="adj2" fmla="val -3877"/>
              <a:gd name="adj3" fmla="val 52844"/>
              <a:gd name="adj4" fmla="val -351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Icon size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44*44px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2361434" y="2694647"/>
            <a:ext cx="1738440" cy="663547"/>
          </a:xfrm>
          <a:prstGeom prst="borderCallout1">
            <a:avLst>
              <a:gd name="adj1" fmla="val 48479"/>
              <a:gd name="adj2" fmla="val 102903"/>
              <a:gd name="adj3" fmla="val 47419"/>
              <a:gd name="adj4" fmla="val 134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610*725px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BG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smtClean="0">
                <a:solidFill>
                  <a:schemeClr val="tx1"/>
                </a:solidFill>
              </a:rPr>
              <a:t>e0e0e0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2191501" y="917476"/>
            <a:ext cx="1908373" cy="867196"/>
          </a:xfrm>
          <a:prstGeom prst="borderCallout1">
            <a:avLst>
              <a:gd name="adj1" fmla="val 48479"/>
              <a:gd name="adj2" fmla="val 102903"/>
              <a:gd name="adj3" fmla="val 47560"/>
              <a:gd name="adj4" fmla="val 1254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Header Panel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Height : 88px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Color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smtClean="0">
                <a:solidFill>
                  <a:schemeClr val="tx1"/>
                </a:solidFill>
              </a:rPr>
              <a:t>#0076a9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7799374" y="3111103"/>
            <a:ext cx="1738440" cy="1033852"/>
          </a:xfrm>
          <a:prstGeom prst="borderCallout1">
            <a:avLst>
              <a:gd name="adj1" fmla="val 52078"/>
              <a:gd name="adj2" fmla="val -2295"/>
              <a:gd name="adj3" fmla="val 52072"/>
              <a:gd name="adj4" fmla="val -37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546*75PX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Colour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3889c9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2361434" y="1907886"/>
            <a:ext cx="1738440" cy="663547"/>
          </a:xfrm>
          <a:prstGeom prst="borderCallout1">
            <a:avLst>
              <a:gd name="adj1" fmla="val 48479"/>
              <a:gd name="adj2" fmla="val 102903"/>
              <a:gd name="adj3" fmla="val -14284"/>
              <a:gd name="adj4" fmla="val 1451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Height: 90px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BG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smtClean="0">
                <a:solidFill>
                  <a:schemeClr val="tx1"/>
                </a:solidFill>
              </a:rPr>
              <a:t>817d84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4" name="Line Callout 1 13"/>
          <p:cNvSpPr/>
          <p:nvPr/>
        </p:nvSpPr>
        <p:spPr>
          <a:xfrm>
            <a:off x="2772780" y="3481408"/>
            <a:ext cx="1327094" cy="663547"/>
          </a:xfrm>
          <a:prstGeom prst="borderCallout1">
            <a:avLst>
              <a:gd name="adj1" fmla="val 30350"/>
              <a:gd name="adj2" fmla="val 98962"/>
              <a:gd name="adj3" fmla="val 28163"/>
              <a:gd name="adj4" fmla="val 161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Icon size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44*44px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Line Callout 1 14"/>
          <p:cNvSpPr/>
          <p:nvPr/>
        </p:nvSpPr>
        <p:spPr>
          <a:xfrm>
            <a:off x="7799374" y="2239659"/>
            <a:ext cx="1327094" cy="663547"/>
          </a:xfrm>
          <a:prstGeom prst="borderCallout1">
            <a:avLst>
              <a:gd name="adj1" fmla="val 46805"/>
              <a:gd name="adj2" fmla="val -6963"/>
              <a:gd name="adj3" fmla="val 50787"/>
              <a:gd name="adj4" fmla="val -1287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Icon size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70*70px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3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7405810" y="5095881"/>
            <a:ext cx="4783015" cy="759655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1F1F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8368567" y="5118520"/>
            <a:ext cx="2857500" cy="714375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Arial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0945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ramco colour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AE0E3"/>
      </a:accent1>
      <a:accent2>
        <a:srgbClr val="00B0F0"/>
      </a:accent2>
      <a:accent3>
        <a:srgbClr val="989898"/>
      </a:accent3>
      <a:accent4>
        <a:srgbClr val="89C75F"/>
      </a:accent4>
      <a:accent5>
        <a:srgbClr val="F1B117"/>
      </a:accent5>
      <a:accent6>
        <a:srgbClr val="DB4E3B"/>
      </a:accent6>
      <a:hlink>
        <a:srgbClr val="0000FF"/>
      </a:hlink>
      <a:folHlink>
        <a:srgbClr val="800080"/>
      </a:folHlink>
    </a:clrScheme>
    <a:fontScheme name="ramco font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 [Compatibility Mode]" id="{4410ECBD-384E-43E1-BEA0-BCE8017993E6}" vid="{A73745EB-3077-4D03-ACFF-0985CF8CB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5833</TotalTime>
  <Words>44</Words>
  <Application>Microsoft Office PowerPoint</Application>
  <PresentationFormat>Custom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Adobe Myungjo Std M</vt:lpstr>
      <vt:lpstr>Arial</vt:lpstr>
      <vt:lpstr>Calibri</vt:lpstr>
      <vt:lpstr>Century Gothic</vt:lpstr>
      <vt:lpstr>Helvetica</vt:lpstr>
      <vt:lpstr>Wingdings</vt:lpstr>
      <vt:lpstr>blank</vt:lpstr>
      <vt:lpstr>USER CENTERED DESIGN</vt:lpstr>
      <vt:lpstr>Landing Page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10679</dc:creator>
  <cp:lastModifiedBy>Roshni Ruth Jesudoss</cp:lastModifiedBy>
  <cp:revision>498</cp:revision>
  <dcterms:created xsi:type="dcterms:W3CDTF">2014-02-20T04:03:36Z</dcterms:created>
  <dcterms:modified xsi:type="dcterms:W3CDTF">2015-06-08T11:15:06Z</dcterms:modified>
</cp:coreProperties>
</file>