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6" r:id="rId3"/>
    <p:sldId id="310" r:id="rId4"/>
    <p:sldId id="311" r:id="rId5"/>
    <p:sldId id="313" r:id="rId6"/>
    <p:sldId id="258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009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9" autoAdjust="0"/>
    <p:restoredTop sz="94660"/>
  </p:normalViewPr>
  <p:slideViewPr>
    <p:cSldViewPr>
      <p:cViewPr varScale="1">
        <p:scale>
          <a:sx n="93" d="100"/>
          <a:sy n="93" d="100"/>
        </p:scale>
        <p:origin x="264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2820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42A8-A0F3-4341-AABC-0638AD0BBAEE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E9C6A-0DC3-443C-AF2B-9E8BBD2A89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718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D256E-FBE3-48E9-B7E7-5EABFCF6E3E4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DEAE55-D2BA-4C8E-8948-50DB16AF99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9853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amco THRIVE DIGITALLY">
    <p:bg>
      <p:bgPr>
        <a:solidFill>
          <a:srgbClr val="0093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amco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" y="0"/>
            <a:ext cx="9223159" cy="51949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Ramco Systems"/>
          <p:cNvSpPr>
            <a:spLocks noGrp="1"/>
          </p:cNvSpPr>
          <p:nvPr>
            <p:ph type="title" hasCustomPrompt="1"/>
          </p:nvPr>
        </p:nvSpPr>
        <p:spPr>
          <a:xfrm>
            <a:off x="228600" y="1962150"/>
            <a:ext cx="8613648" cy="521208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777777"/>
                </a:solidFill>
              </a:defRPr>
            </a:lvl1pPr>
          </a:lstStyle>
          <a:p>
            <a:r>
              <a:rPr lang="en-US" sz="2800" b="1" dirty="0" smtClean="0">
                <a:cs typeface="Arial" pitchFamily="34" charset="0"/>
              </a:rPr>
              <a:t>Click to add 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4"/>
          <p:cNvSpPr txBox="1">
            <a:spLocks/>
          </p:cNvSpPr>
          <p:nvPr userDrawn="1"/>
        </p:nvSpPr>
        <p:spPr>
          <a:xfrm>
            <a:off x="3143250" y="2214563"/>
            <a:ext cx="2857500" cy="714375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3DD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Thank you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amco AVIATION">
    <p:bg>
      <p:bgPr>
        <a:solidFill>
          <a:srgbClr val="0093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07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700524" y="2323338"/>
            <a:ext cx="3742952" cy="496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amco HCM">
    <p:bg>
      <p:bgPr>
        <a:solidFill>
          <a:srgbClr val="0093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988561" y="2323338"/>
            <a:ext cx="3166878" cy="496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amco ERP">
    <p:bg>
      <p:bgPr>
        <a:solidFill>
          <a:srgbClr val="0093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70857" y="2323337"/>
            <a:ext cx="3002286" cy="4968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Ramco Systems "/>
          <p:cNvSpPr>
            <a:spLocks noGrp="1"/>
          </p:cNvSpPr>
          <p:nvPr>
            <p:ph type="ctrTitle" hasCustomPrompt="1"/>
          </p:nvPr>
        </p:nvSpPr>
        <p:spPr>
          <a:xfrm>
            <a:off x="304800" y="-19050"/>
            <a:ext cx="8610600" cy="51673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77777"/>
                </a:solidFill>
              </a:defRPr>
            </a:lvl1pPr>
          </a:lstStyle>
          <a:p>
            <a:r>
              <a:rPr lang="en-US" sz="2800" b="1" dirty="0" smtClean="0">
                <a:cs typeface="Arial" pitchFamily="34" charset="0"/>
              </a:rPr>
              <a:t>Click to add title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857751"/>
            <a:ext cx="9144000" cy="3062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Documents and Settings\sort\Desktop\New Folder (5)\08.08.14\ramco_png_white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29600" y="4921471"/>
            <a:ext cx="838200" cy="17882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in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Ramco Systems"/>
          <p:cNvSpPr>
            <a:spLocks noGrp="1"/>
          </p:cNvSpPr>
          <p:nvPr>
            <p:ph type="title" hasCustomPrompt="1"/>
          </p:nvPr>
        </p:nvSpPr>
        <p:spPr>
          <a:xfrm>
            <a:off x="301752" y="-19050"/>
            <a:ext cx="8613648" cy="8417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77777"/>
                </a:solidFill>
              </a:defRPr>
            </a:lvl1pPr>
          </a:lstStyle>
          <a:p>
            <a:r>
              <a:rPr lang="en-US" sz="2800" b="1" dirty="0" smtClean="0">
                <a:cs typeface="Arial" pitchFamily="34" charset="0"/>
              </a:rPr>
              <a:t>Click to add title 1</a:t>
            </a:r>
            <a:br>
              <a:rPr lang="en-US" sz="2800" b="1" dirty="0" smtClean="0">
                <a:cs typeface="Arial" pitchFamily="34" charset="0"/>
              </a:rPr>
            </a:br>
            <a:r>
              <a:rPr lang="en-US" sz="2800" b="1" dirty="0" smtClean="0">
                <a:cs typeface="Arial" pitchFamily="34" charset="0"/>
              </a:rPr>
              <a:t>Click to add title 2</a:t>
            </a:r>
            <a:br>
              <a:rPr lang="en-US" sz="2800" b="1" dirty="0" smtClean="0">
                <a:cs typeface="Arial" pitchFamily="34" charset="0"/>
              </a:rPr>
            </a:b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 hasCustomPrompt="1"/>
          </p:nvPr>
        </p:nvSpPr>
        <p:spPr>
          <a:xfrm>
            <a:off x="301752" y="-19050"/>
            <a:ext cx="8613648" cy="5212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77777"/>
                </a:solidFill>
              </a:defRPr>
            </a:lvl1pPr>
          </a:lstStyle>
          <a:p>
            <a:r>
              <a:rPr lang="en-US" sz="2800" b="1" dirty="0" smtClean="0">
                <a:cs typeface="Arial" pitchFamily="34" charset="0"/>
              </a:rPr>
              <a:t>Click to add title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 hasCustomPrompt="1"/>
          </p:nvPr>
        </p:nvSpPr>
        <p:spPr>
          <a:xfrm>
            <a:off x="301752" y="514350"/>
            <a:ext cx="8613648" cy="612648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>
                <a:solidFill>
                  <a:srgbClr val="777777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Click to add subtitle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 hasCustomPrompt="1"/>
          </p:nvPr>
        </p:nvSpPr>
        <p:spPr>
          <a:xfrm>
            <a:off x="301752" y="-19050"/>
            <a:ext cx="8613648" cy="5212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77777"/>
                </a:solidFill>
              </a:defRPr>
            </a:lvl1pPr>
          </a:lstStyle>
          <a:p>
            <a:r>
              <a:rPr lang="en-US" sz="2800" b="1" dirty="0" smtClean="0">
                <a:cs typeface="Arial" pitchFamily="34" charset="0"/>
              </a:rPr>
              <a:t>Click to add title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 hasCustomPrompt="1"/>
          </p:nvPr>
        </p:nvSpPr>
        <p:spPr>
          <a:xfrm>
            <a:off x="301752" y="514350"/>
            <a:ext cx="8613648" cy="612648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>
                <a:solidFill>
                  <a:srgbClr val="777777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/>
              <a:t>Click to add subtitle</a:t>
            </a:r>
          </a:p>
          <a:p>
            <a:pPr lvl="0"/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 hasCustomPrompt="1"/>
          </p:nvPr>
        </p:nvSpPr>
        <p:spPr>
          <a:xfrm>
            <a:off x="304800" y="1200150"/>
            <a:ext cx="8610600" cy="32004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777777"/>
                </a:solidFill>
              </a:defRPr>
            </a:lvl1pPr>
            <a:lvl2pPr>
              <a:defRPr>
                <a:solidFill>
                  <a:srgbClr val="777777"/>
                </a:solidFill>
              </a:defRPr>
            </a:lvl2pPr>
            <a:lvl3pPr>
              <a:defRPr>
                <a:solidFill>
                  <a:srgbClr val="777777"/>
                </a:solidFill>
              </a:defRPr>
            </a:lvl3pPr>
            <a:lvl4pPr>
              <a:defRPr>
                <a:solidFill>
                  <a:srgbClr val="777777"/>
                </a:solidFill>
              </a:defRPr>
            </a:lvl4pPr>
            <a:lvl5pPr>
              <a:defRPr>
                <a:solidFill>
                  <a:srgbClr val="777777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301752" y="-18288"/>
            <a:ext cx="8613648" cy="5212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z="2800" b="1" dirty="0" smtClean="0">
                <a:cs typeface="Arial" pitchFamily="34" charset="0"/>
              </a:rPr>
              <a:t>Click to add title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4800" y="1504950"/>
            <a:ext cx="8610600" cy="2209800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000" baseline="0">
                <a:solidFill>
                  <a:srgbClr val="777777"/>
                </a:solidFill>
              </a:defRPr>
            </a:lvl1pPr>
          </a:lstStyle>
          <a:p>
            <a:pPr lvl="0"/>
            <a:r>
              <a:rPr lang="en-US" dirty="0" smtClean="0"/>
              <a:t>Click to add text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Click to add text</a:t>
            </a:r>
          </a:p>
          <a:p>
            <a:pPr lvl="0"/>
            <a:r>
              <a:rPr lang="en-US" dirty="0" smtClean="0"/>
              <a:t>Click to add text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857751"/>
            <a:ext cx="9144000" cy="3062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Documents and Settings\sort\Desktop\New Folder (5)\08.08.14\ramco_png_white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29600" y="4907526"/>
            <a:ext cx="838200" cy="17882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3" r:id="rId2"/>
    <p:sldLayoutId id="2147483664" r:id="rId3"/>
    <p:sldLayoutId id="2147483665" r:id="rId4"/>
    <p:sldLayoutId id="2147483660" r:id="rId5"/>
    <p:sldLayoutId id="2147483661" r:id="rId6"/>
    <p:sldLayoutId id="2147483662" r:id="rId7"/>
    <p:sldLayoutId id="2147483651" r:id="rId8"/>
    <p:sldLayoutId id="2147483652" r:id="rId9"/>
    <p:sldLayoutId id="2147483653" r:id="rId10"/>
    <p:sldLayoutId id="214748365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/>
        </p:nvSpPr>
        <p:spPr>
          <a:xfrm>
            <a:off x="2819400" y="92130"/>
            <a:ext cx="3810000" cy="31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77777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0" dirty="0"/>
              <a:t>Engineering </a:t>
            </a:r>
            <a:r>
              <a:rPr lang="en-US" sz="1600" b="0" dirty="0" smtClean="0"/>
              <a:t>Hub - MCR</a:t>
            </a:r>
            <a:endParaRPr lang="en-US" sz="1600" b="0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6187" y="586384"/>
            <a:ext cx="7241875" cy="403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8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/>
        </p:nvSpPr>
        <p:spPr>
          <a:xfrm>
            <a:off x="2819400" y="92130"/>
            <a:ext cx="3810000" cy="31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77777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0" dirty="0"/>
              <a:t>Engineering Hub - ESR</a:t>
            </a: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6187" y="586384"/>
            <a:ext cx="7241875" cy="403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036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/>
        </p:nvSpPr>
        <p:spPr>
          <a:xfrm>
            <a:off x="2819400" y="92130"/>
            <a:ext cx="3810000" cy="31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77777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0" dirty="0"/>
              <a:t>Engineering Hub - Exception</a:t>
            </a: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6187" y="586383"/>
            <a:ext cx="7241875" cy="403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53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/>
        </p:nvSpPr>
        <p:spPr>
          <a:xfrm>
            <a:off x="2819400" y="92130"/>
            <a:ext cx="3810000" cy="31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777777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00" b="0" dirty="0"/>
              <a:t>Engineering Hub – Search On</a:t>
            </a: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6187" y="586383"/>
            <a:ext cx="7241875" cy="403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9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10507</TotalTime>
  <Words>17</Words>
  <Application>Microsoft Office PowerPoint</Application>
  <PresentationFormat>On-screen Show (16:9)</PresentationFormat>
  <Paragraphs>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Bhavana Shilpa Kandikonda</dc:creator>
  <cp:lastModifiedBy>Loganathan A</cp:lastModifiedBy>
  <cp:revision>467</cp:revision>
  <dcterms:created xsi:type="dcterms:W3CDTF">2015-04-08T10:16:32Z</dcterms:created>
  <dcterms:modified xsi:type="dcterms:W3CDTF">2017-01-11T06:17:06Z</dcterms:modified>
</cp:coreProperties>
</file>